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(September</a:t>
            </a:r>
            <a:r>
              <a:rPr/>
              <a:t> </a:t>
            </a:r>
            <a:r>
              <a:rPr/>
              <a:t>26,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The minimum number of crimes in one neighborhood was 1 (Wydown Skinker)</a:t>
            </a:r>
          </a:p>
          <a:p>
            <a:pPr lvl="1"/>
            <a:r>
              <a:rPr b="1"/>
              <a:t>The maximum number of crimes in one neighborhood was 72 (Tower Grove South)</a:t>
            </a:r>
          </a:p>
          <a:p>
            <a:pPr lvl="1"/>
            <a:r>
              <a:rPr b="1"/>
              <a:t>The mean number of crimes in one neighborhood was 15.95</a:t>
            </a:r>
          </a:p>
          <a:p>
            <a:pPr lvl="1"/>
            <a:r>
              <a:rPr b="1"/>
              <a:t>The minimum rate of crimes in one neighborhood was 0.95 (Wydown Skinker)</a:t>
            </a:r>
          </a:p>
          <a:p>
            <a:pPr lvl="1"/>
            <a:r>
              <a:rPr b="1"/>
              <a:t>The maximum rate of crimes in one neighborhood was 12.9 (Cheltenham)</a:t>
            </a:r>
          </a:p>
          <a:p>
            <a:pPr lvl="1"/>
            <a:r>
              <a:rPr b="1"/>
              <a:t>The mean rate of crimes in one neighborhood was 5.28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121 total crimes in August 2019</a:t>
            </a:r>
          </a:p>
          <a:p>
            <a:pPr lvl="1"/>
            <a:r>
              <a:rPr b="1"/>
              <a:t>0% change compared to August 2018 (121 total crimes)</a:t>
            </a:r>
          </a:p>
          <a:p>
            <a:pPr lvl="1"/>
            <a:r>
              <a:rPr b="1"/>
              <a:t>18 crime(s) against persons in August 2019</a:t>
            </a:r>
          </a:p>
          <a:p>
            <a:pPr lvl="1"/>
            <a:r>
              <a:rPr b="1"/>
              <a:t>38.5% change compared to August 2018 (13 crimes against persons)</a:t>
            </a:r>
          </a:p>
          <a:p>
            <a:pPr lvl="1"/>
            <a:r>
              <a:rPr b="1"/>
              <a:t>759 total crimes in 2019</a:t>
            </a:r>
          </a:p>
          <a:p>
            <a:pPr lvl="1"/>
            <a:r>
              <a:rPr b="1"/>
              <a:t>-9.64% change compared to this time in 2018 (840 total crimes)</a:t>
            </a:r>
          </a:p>
          <a:p>
            <a:pPr lvl="1"/>
            <a:r>
              <a:rPr b="1"/>
              <a:t>100 crime(s) against persons in 2019</a:t>
            </a:r>
          </a:p>
          <a:p>
            <a:pPr lvl="1"/>
            <a:r>
              <a:rPr b="1"/>
              <a:t>16.3% change compared to this time in 2018 (86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90232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76802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249660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467725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74742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51907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August 2019</a:t>
            </a:r>
          </a:p>
          <a:p>
            <a:pPr lvl="1"/>
            <a:r>
              <a:rPr b="1"/>
              <a:t>200% change compared to August 2018 (4 total crimes)</a:t>
            </a:r>
          </a:p>
          <a:p>
            <a:pPr lvl="1"/>
            <a:r>
              <a:rPr b="1"/>
              <a:t>6 crime(s) against persons in August 2019</a:t>
            </a:r>
          </a:p>
          <a:p>
            <a:pPr lvl="1"/>
            <a:r>
              <a:rPr b="1"/>
              <a:t>Inf change compared to August 2018 (0 crimes against persons)</a:t>
            </a:r>
          </a:p>
          <a:p>
            <a:pPr lvl="1"/>
            <a:r>
              <a:rPr b="1"/>
              <a:t>81 total crimes in 2019</a:t>
            </a:r>
          </a:p>
          <a:p>
            <a:pPr lvl="1"/>
            <a:r>
              <a:rPr b="1"/>
              <a:t>20.9% change compared to this time in 2018 (67 total crimes)</a:t>
            </a:r>
          </a:p>
          <a:p>
            <a:pPr lvl="1"/>
            <a:r>
              <a:rPr b="1"/>
              <a:t>16 crime(s) against persons in 2019</a:t>
            </a:r>
          </a:p>
          <a:p>
            <a:pPr lvl="1"/>
            <a:r>
              <a:rPr b="1"/>
              <a:t>129% change compared to this time in 2018 (7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4975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14126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21824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49804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173313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64335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20 total crimes in August 2019</a:t>
            </a:r>
          </a:p>
          <a:p>
            <a:pPr lvl="1"/>
            <a:r>
              <a:rPr b="1"/>
              <a:t>11.1% change compared to August 2018 (18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-75.0% change compared to August 2018 (4 crimes against persons)</a:t>
            </a:r>
          </a:p>
          <a:p>
            <a:pPr lvl="1"/>
            <a:r>
              <a:rPr b="1"/>
              <a:t>165 total crimes in 2019</a:t>
            </a:r>
          </a:p>
          <a:p>
            <a:pPr lvl="1"/>
            <a:r>
              <a:rPr b="1"/>
              <a:t>25.0% change compared to this time in 2018 (132 total crimes)</a:t>
            </a:r>
          </a:p>
          <a:p>
            <a:pPr lvl="1"/>
            <a:r>
              <a:rPr b="1"/>
              <a:t>27 crime(s) against persons in 2019</a:t>
            </a:r>
          </a:p>
          <a:p>
            <a:pPr lvl="1"/>
            <a:r>
              <a:rPr b="1"/>
              <a:t>-20.6% change compared to this time in 2018 (34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6 (Greater Ville)</a:t>
            </a:r>
          </a:p>
          <a:p>
            <a:pPr lvl="1"/>
            <a:r>
              <a:rPr b="1"/>
              <a:t>The maximum number of crimes in one neighborhood was 121 (Central West End)</a:t>
            </a:r>
          </a:p>
          <a:p>
            <a:pPr lvl="1"/>
            <a:r>
              <a:rPr b="1"/>
              <a:t>The mean number of crimes in one neighborhood was 27.27</a:t>
            </a:r>
          </a:p>
          <a:p>
            <a:pPr lvl="1"/>
            <a:r>
              <a:rPr b="1"/>
              <a:t>The minimum rate of crimes in one neighborhood was 0.97 (Greater Ville)</a:t>
            </a:r>
          </a:p>
          <a:p>
            <a:pPr lvl="1"/>
            <a:r>
              <a:rPr b="1"/>
              <a:t>The maximum rate of crimes in one neighborhood was 11.46 (Fountain Park)</a:t>
            </a:r>
          </a:p>
          <a:p>
            <a:pPr lvl="1"/>
            <a:r>
              <a:rPr b="1"/>
              <a:t>The mean rate of crimes in one neighborhood was 7.02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75516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61419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40598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160426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350526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45632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650977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61577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83473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37080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August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August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24915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513658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345866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60525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August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August 2019</a:t>
            </a:r>
          </a:p>
          <a:p>
            <a:pPr lvl="1"/>
            <a:r>
              <a:rPr b="1"/>
              <a:t>-77.8% change compared to August 2018 (18 total crimes)</a:t>
            </a:r>
          </a:p>
          <a:p>
            <a:pPr lvl="1"/>
            <a:r>
              <a:rPr b="1"/>
              <a:t>1 crime(s) against persons in August 2019</a:t>
            </a:r>
          </a:p>
          <a:p>
            <a:pPr lvl="1"/>
            <a:r>
              <a:rPr b="1"/>
              <a:t>0% change compared to August 2018 (1 crimes against persons)</a:t>
            </a:r>
          </a:p>
          <a:p>
            <a:pPr lvl="1"/>
            <a:r>
              <a:rPr b="1"/>
              <a:t>53 total crimes in 2019</a:t>
            </a:r>
          </a:p>
          <a:p>
            <a:pPr lvl="1"/>
            <a:r>
              <a:rPr b="1"/>
              <a:t>-32.1% change compared to this time in 2018 (78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65902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98055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14852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36435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795169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13656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August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2019-09-26T19:40:26Z</dcterms:created>
  <dcterms:modified xsi:type="dcterms:W3CDTF">2019-09-26T19:40:26Z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(September 26, 2019)</vt:lpwstr>
  </property>
  <property fmtid="{D5CDD505-2E9C-101B-9397-08002B2CF9AE}" pid="4" name="output">
    <vt:lpwstr/>
  </property>
  <property fmtid="{D5CDD505-2E9C-101B-9397-08002B2CF9AE}" pid="5" name="params">
    <vt:lpwstr/>
  </property>
</Properties>
</file>